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37" autoAdjust="0"/>
  </p:normalViewPr>
  <p:slideViewPr>
    <p:cSldViewPr>
      <p:cViewPr varScale="1">
        <p:scale>
          <a:sx n="72" d="100"/>
          <a:sy n="7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3470-F3B2-4A12-ADF8-8A906BE344F5}" type="datetimeFigureOut">
              <a:rPr lang="en-GB" smtClean="0"/>
              <a:t>21/05/2013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278A-6721-457B-9C1F-D44B535E1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698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3470-F3B2-4A12-ADF8-8A906BE344F5}" type="datetimeFigureOut">
              <a:rPr lang="en-GB" smtClean="0"/>
              <a:t>21/05/2013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278A-6721-457B-9C1F-D44B535E1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48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3470-F3B2-4A12-ADF8-8A906BE344F5}" type="datetimeFigureOut">
              <a:rPr lang="en-GB" smtClean="0"/>
              <a:t>21/05/2013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278A-6721-457B-9C1F-D44B535E1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77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3470-F3B2-4A12-ADF8-8A906BE344F5}" type="datetimeFigureOut">
              <a:rPr lang="en-GB" smtClean="0"/>
              <a:t>21/05/2013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278A-6721-457B-9C1F-D44B535E1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061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3470-F3B2-4A12-ADF8-8A906BE344F5}" type="datetimeFigureOut">
              <a:rPr lang="en-GB" smtClean="0"/>
              <a:t>21/05/2013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278A-6721-457B-9C1F-D44B535E1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940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3470-F3B2-4A12-ADF8-8A906BE344F5}" type="datetimeFigureOut">
              <a:rPr lang="en-GB" smtClean="0"/>
              <a:t>21/05/2013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278A-6721-457B-9C1F-D44B535E1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110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3470-F3B2-4A12-ADF8-8A906BE344F5}" type="datetimeFigureOut">
              <a:rPr lang="en-GB" smtClean="0"/>
              <a:t>21/05/2013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278A-6721-457B-9C1F-D44B535E1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922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3470-F3B2-4A12-ADF8-8A906BE344F5}" type="datetimeFigureOut">
              <a:rPr lang="en-GB" smtClean="0"/>
              <a:t>21/05/2013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278A-6721-457B-9C1F-D44B535E1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686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3470-F3B2-4A12-ADF8-8A906BE344F5}" type="datetimeFigureOut">
              <a:rPr lang="en-GB" smtClean="0"/>
              <a:t>21/05/2013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278A-6721-457B-9C1F-D44B535E1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497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3470-F3B2-4A12-ADF8-8A906BE344F5}" type="datetimeFigureOut">
              <a:rPr lang="en-GB" smtClean="0"/>
              <a:t>21/05/2013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278A-6721-457B-9C1F-D44B535E1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794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3470-F3B2-4A12-ADF8-8A906BE344F5}" type="datetimeFigureOut">
              <a:rPr lang="en-GB" smtClean="0"/>
              <a:t>21/05/2013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278A-6721-457B-9C1F-D44B535E1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419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13470-F3B2-4A12-ADF8-8A906BE344F5}" type="datetimeFigureOut">
              <a:rPr lang="en-GB" smtClean="0"/>
              <a:t>21/05/2013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8278A-6721-457B-9C1F-D44B535E1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825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5596" y="0"/>
            <a:ext cx="6400800" cy="1752600"/>
          </a:xfrm>
        </p:spPr>
        <p:txBody>
          <a:bodyPr/>
          <a:lstStyle/>
          <a:p>
            <a:r>
              <a:rPr lang="en-GB" b="1" dirty="0" smtClean="0"/>
              <a:t>Viking Settlement</a:t>
            </a:r>
            <a:endParaRPr lang="en-GB" b="1" dirty="0"/>
          </a:p>
        </p:txBody>
      </p:sp>
      <p:pic>
        <p:nvPicPr>
          <p:cNvPr id="4" name="Picture 3" descr="C:\Users\Laptop\Downloads\uiking_settlemen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48680"/>
            <a:ext cx="4248472" cy="93610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</p:spPr>
      </p:pic>
      <p:pic>
        <p:nvPicPr>
          <p:cNvPr id="1026" name="Picture 2" descr="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8838" y="1772816"/>
            <a:ext cx="3060340" cy="2401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2465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Tracy Dodds</dc:creator>
  <cp:lastModifiedBy>Tracy Dodds</cp:lastModifiedBy>
  <cp:revision>2</cp:revision>
  <dcterms:created xsi:type="dcterms:W3CDTF">2013-05-21T21:28:50Z</dcterms:created>
  <dcterms:modified xsi:type="dcterms:W3CDTF">2013-05-21T21:33:27Z</dcterms:modified>
</cp:coreProperties>
</file>