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851F-0447-4490-A45D-C1E80702B9B3}" type="datetimeFigureOut">
              <a:rPr lang="en-GB" smtClean="0"/>
              <a:t>21/05/2013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A15A-4519-4D67-9F0C-81C85A2CA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423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851F-0447-4490-A45D-C1E80702B9B3}" type="datetimeFigureOut">
              <a:rPr lang="en-GB" smtClean="0"/>
              <a:t>21/05/2013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A15A-4519-4D67-9F0C-81C85A2CA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60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851F-0447-4490-A45D-C1E80702B9B3}" type="datetimeFigureOut">
              <a:rPr lang="en-GB" smtClean="0"/>
              <a:t>21/05/2013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A15A-4519-4D67-9F0C-81C85A2CA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91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851F-0447-4490-A45D-C1E80702B9B3}" type="datetimeFigureOut">
              <a:rPr lang="en-GB" smtClean="0"/>
              <a:t>21/05/2013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A15A-4519-4D67-9F0C-81C85A2CA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35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851F-0447-4490-A45D-C1E80702B9B3}" type="datetimeFigureOut">
              <a:rPr lang="en-GB" smtClean="0"/>
              <a:t>21/05/2013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A15A-4519-4D67-9F0C-81C85A2CA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175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851F-0447-4490-A45D-C1E80702B9B3}" type="datetimeFigureOut">
              <a:rPr lang="en-GB" smtClean="0"/>
              <a:t>21/05/2013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A15A-4519-4D67-9F0C-81C85A2CA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49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851F-0447-4490-A45D-C1E80702B9B3}" type="datetimeFigureOut">
              <a:rPr lang="en-GB" smtClean="0"/>
              <a:t>21/05/2013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A15A-4519-4D67-9F0C-81C85A2CA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6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851F-0447-4490-A45D-C1E80702B9B3}" type="datetimeFigureOut">
              <a:rPr lang="en-GB" smtClean="0"/>
              <a:t>21/05/2013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A15A-4519-4D67-9F0C-81C85A2CA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70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851F-0447-4490-A45D-C1E80702B9B3}" type="datetimeFigureOut">
              <a:rPr lang="en-GB" smtClean="0"/>
              <a:t>21/05/2013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A15A-4519-4D67-9F0C-81C85A2CA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90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851F-0447-4490-A45D-C1E80702B9B3}" type="datetimeFigureOut">
              <a:rPr lang="en-GB" smtClean="0"/>
              <a:t>21/05/2013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A15A-4519-4D67-9F0C-81C85A2CA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09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C851F-0447-4490-A45D-C1E80702B9B3}" type="datetimeFigureOut">
              <a:rPr lang="en-GB" smtClean="0"/>
              <a:t>21/05/2013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6A15A-4519-4D67-9F0C-81C85A2CA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27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C851F-0447-4490-A45D-C1E80702B9B3}" type="datetimeFigureOut">
              <a:rPr lang="en-GB" smtClean="0"/>
              <a:t>21/05/2013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6A15A-4519-4D67-9F0C-81C85A2CA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17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4753"/>
            <a:ext cx="12192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The Vikings settled in:</a:t>
            </a:r>
          </a:p>
          <a:p>
            <a:endParaRPr lang="en-GB" sz="1600" dirty="0" smtClean="0"/>
          </a:p>
          <a:p>
            <a:r>
              <a:rPr lang="en-GB" sz="1400" dirty="0" smtClean="0"/>
              <a:t>Islands off the coast of Scotland - Shetland, Orkney and The Hebrides</a:t>
            </a:r>
          </a:p>
          <a:p>
            <a:r>
              <a:rPr lang="en-GB" sz="1400" dirty="0" smtClean="0"/>
              <a:t>Around the north and north west coast of Scotland</a:t>
            </a:r>
          </a:p>
          <a:p>
            <a:r>
              <a:rPr lang="en-GB" sz="1400" dirty="0" smtClean="0"/>
              <a:t>Parts of Ireland - Dublin is a Viking city</a:t>
            </a:r>
          </a:p>
          <a:p>
            <a:r>
              <a:rPr lang="en-GB" sz="1400" dirty="0" smtClean="0"/>
              <a:t>The Isle of Man</a:t>
            </a:r>
          </a:p>
          <a:p>
            <a:r>
              <a:rPr lang="en-GB" sz="1400" dirty="0" smtClean="0"/>
              <a:t>Small parts of Wales</a:t>
            </a:r>
          </a:p>
          <a:p>
            <a:r>
              <a:rPr lang="en-GB" sz="1400" dirty="0" smtClean="0"/>
              <a:t>Parts of England known as </a:t>
            </a:r>
            <a:r>
              <a:rPr lang="en-GB" sz="1400" dirty="0" err="1" smtClean="0"/>
              <a:t>Danelaw</a:t>
            </a:r>
            <a:endParaRPr lang="en-GB" sz="1400" dirty="0" smtClean="0"/>
          </a:p>
          <a:p>
            <a:endParaRPr lang="en-GB" sz="1400" dirty="0" smtClean="0"/>
          </a:p>
          <a:p>
            <a:r>
              <a:rPr lang="en-GB" sz="1400" u="sng" dirty="0" smtClean="0"/>
              <a:t>Place Names</a:t>
            </a:r>
          </a:p>
          <a:p>
            <a:r>
              <a:rPr lang="en-GB" sz="1400" dirty="0" smtClean="0"/>
              <a:t>We can tell where the Vikings settled by place names of towns and villages today. Some of the names of places in Britain are made up of Viking words.</a:t>
            </a:r>
          </a:p>
          <a:p>
            <a:endParaRPr lang="en-GB" sz="1400" dirty="0" smtClean="0"/>
          </a:p>
          <a:p>
            <a:r>
              <a:rPr lang="en-GB" sz="1400" dirty="0" smtClean="0"/>
              <a:t>Place names ending in –by </a:t>
            </a:r>
            <a:r>
              <a:rPr lang="en-GB" sz="1400" dirty="0" err="1" smtClean="0"/>
              <a:t>eg</a:t>
            </a:r>
            <a:r>
              <a:rPr lang="en-GB" sz="1400" dirty="0" smtClean="0"/>
              <a:t>. Derby, Rugby</a:t>
            </a:r>
            <a:r>
              <a:rPr lang="en-GB" sz="1400" dirty="0" smtClean="0"/>
              <a:t>, </a:t>
            </a:r>
            <a:r>
              <a:rPr lang="en-GB" sz="1400" dirty="0" smtClean="0"/>
              <a:t>Selby, Grimsby</a:t>
            </a:r>
          </a:p>
          <a:p>
            <a:r>
              <a:rPr lang="en-GB" sz="1400" dirty="0" smtClean="0"/>
              <a:t>–by meant farm or homestead (village). These places mark the earliest Viking settlements.</a:t>
            </a:r>
          </a:p>
          <a:p>
            <a:endParaRPr lang="en-GB" sz="1400" dirty="0" smtClean="0"/>
          </a:p>
          <a:p>
            <a:r>
              <a:rPr lang="en-GB" sz="1400" dirty="0" smtClean="0"/>
              <a:t>Place names ending in –</a:t>
            </a:r>
            <a:r>
              <a:rPr lang="en-GB" sz="1400" dirty="0" err="1" smtClean="0"/>
              <a:t>thorpe</a:t>
            </a:r>
            <a:r>
              <a:rPr lang="en-GB" sz="1400" dirty="0" smtClean="0"/>
              <a:t> (or -thorp, -</a:t>
            </a:r>
            <a:r>
              <a:rPr lang="en-GB" sz="1400" dirty="0" err="1" smtClean="0"/>
              <a:t>throp</a:t>
            </a:r>
            <a:r>
              <a:rPr lang="en-GB" sz="1400" dirty="0" smtClean="0"/>
              <a:t> or –trop) </a:t>
            </a:r>
            <a:r>
              <a:rPr lang="en-GB" sz="1400" dirty="0" err="1" smtClean="0"/>
              <a:t>eg</a:t>
            </a:r>
            <a:r>
              <a:rPr lang="en-GB" sz="1400" dirty="0" smtClean="0"/>
              <a:t>. Scunthorpe and </a:t>
            </a:r>
            <a:r>
              <a:rPr lang="en-GB" sz="1400" dirty="0" err="1" smtClean="0"/>
              <a:t>Grimethorpe</a:t>
            </a:r>
            <a:endParaRPr lang="en-GB" sz="1400" dirty="0" smtClean="0"/>
          </a:p>
          <a:p>
            <a:r>
              <a:rPr lang="en-GB" sz="1400" dirty="0" smtClean="0"/>
              <a:t>-</a:t>
            </a:r>
            <a:r>
              <a:rPr lang="en-GB" sz="1400" dirty="0" err="1" smtClean="0"/>
              <a:t>thorpe</a:t>
            </a:r>
            <a:r>
              <a:rPr lang="en-GB" sz="1400" dirty="0" smtClean="0"/>
              <a:t> meant farms.</a:t>
            </a:r>
          </a:p>
          <a:p>
            <a:endParaRPr lang="en-GB" sz="1400" dirty="0" smtClean="0"/>
          </a:p>
          <a:p>
            <a:r>
              <a:rPr lang="en-GB" sz="1400" dirty="0" smtClean="0"/>
              <a:t>Place names ending in –toft or-tofts. </a:t>
            </a:r>
          </a:p>
          <a:p>
            <a:r>
              <a:rPr lang="en-GB" sz="1400" dirty="0" smtClean="0"/>
              <a:t>A -toft referred to the site of a house or a plot of land.</a:t>
            </a:r>
          </a:p>
          <a:p>
            <a:endParaRPr lang="en-GB" sz="1400" dirty="0" smtClean="0"/>
          </a:p>
          <a:p>
            <a:r>
              <a:rPr lang="en-GB" sz="1400" dirty="0" smtClean="0"/>
              <a:t>Viking Words</a:t>
            </a:r>
          </a:p>
          <a:p>
            <a:endParaRPr lang="en-GB" sz="1400" dirty="0" smtClean="0"/>
          </a:p>
          <a:p>
            <a:r>
              <a:rPr lang="en-GB" sz="1400" dirty="0" err="1" smtClean="0"/>
              <a:t>hus</a:t>
            </a:r>
            <a:r>
              <a:rPr lang="en-GB" sz="1400" dirty="0" smtClean="0"/>
              <a:t> = house</a:t>
            </a:r>
          </a:p>
          <a:p>
            <a:r>
              <a:rPr lang="en-GB" sz="1400" dirty="0" smtClean="0"/>
              <a:t>holm = islet; dry place in a marshy area</a:t>
            </a:r>
          </a:p>
          <a:p>
            <a:r>
              <a:rPr lang="en-GB" sz="1400" dirty="0" err="1" smtClean="0"/>
              <a:t>orm</a:t>
            </a:r>
            <a:r>
              <a:rPr lang="en-GB" sz="1400" dirty="0" smtClean="0"/>
              <a:t> = Serpent or Dragon</a:t>
            </a:r>
          </a:p>
          <a:p>
            <a:endParaRPr lang="en-GB" sz="1400" dirty="0"/>
          </a:p>
          <a:p>
            <a:endParaRPr lang="en-GB" sz="1400" dirty="0" smtClean="0"/>
          </a:p>
          <a:p>
            <a:r>
              <a:rPr lang="en-GB" sz="1400" b="1" dirty="0" smtClean="0"/>
              <a:t>TAKE A LOOK AT THE MAP ON THE NEXT PAGE AND WRITE DOWN THREE TOWN OR VILLAGE NAMES YOU THINK MAY HAVE BEEN SETTLED BY VIKINGS.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180813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hla.co.uk/hla/maps/north-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4" y="-1546371"/>
            <a:ext cx="13001625" cy="825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2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213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Main</dc:creator>
  <cp:lastModifiedBy>Main</cp:lastModifiedBy>
  <cp:revision>4</cp:revision>
  <dcterms:created xsi:type="dcterms:W3CDTF">2013-05-21T13:49:12Z</dcterms:created>
  <dcterms:modified xsi:type="dcterms:W3CDTF">2013-05-21T14:16:14Z</dcterms:modified>
</cp:coreProperties>
</file>